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4" r:id="rId2"/>
    <p:sldId id="335" r:id="rId3"/>
    <p:sldId id="1803" r:id="rId4"/>
    <p:sldId id="1819" r:id="rId5"/>
    <p:sldId id="1820" r:id="rId6"/>
    <p:sldId id="1800" r:id="rId7"/>
    <p:sldId id="337" r:id="rId8"/>
  </p:sldIdLst>
  <p:sldSz cx="12192000" cy="6858000"/>
  <p:notesSz cx="7102475" cy="102330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ExtraBold" panose="020B0604020202020204" charset="0"/>
      <p:bold r:id="rId19"/>
      <p:boldItalic r:id="rId20"/>
    </p:embeddedFont>
    <p:embeddedFont>
      <p:font typeface="Montserrat Medium" panose="020B0604020202020204" charset="0"/>
      <p:regular r:id="rId21"/>
      <p:italic r:id="rId22"/>
    </p:embeddedFont>
    <p:embeddedFont>
      <p:font typeface="Montserrat SemiBold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30"/>
    <a:srgbClr val="C0000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9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9727D1BC-7948-4008-9FF1-1A70EF6E09D0}"/>
    <pc:docChg chg="undo redo custSel modSld">
      <pc:chgData name="Audes Feitosa" userId="92476b2894f26070" providerId="LiveId" clId="{9727D1BC-7948-4008-9FF1-1A70EF6E09D0}" dt="2021-04-09T21:41:19.240" v="18"/>
      <pc:docMkLst>
        <pc:docMk/>
      </pc:docMkLst>
      <pc:sldChg chg="modSp mod">
        <pc:chgData name="Audes Feitosa" userId="92476b2894f26070" providerId="LiveId" clId="{9727D1BC-7948-4008-9FF1-1A70EF6E09D0}" dt="2021-04-09T21:32:32.658" v="2" actId="20577"/>
        <pc:sldMkLst>
          <pc:docMk/>
          <pc:sldMk cId="0" sldId="334"/>
        </pc:sldMkLst>
        <pc:spChg chg="mod">
          <ac:chgData name="Audes Feitosa" userId="92476b2894f26070" providerId="LiveId" clId="{9727D1BC-7948-4008-9FF1-1A70EF6E09D0}" dt="2021-04-09T21:32:32.658" v="2" actId="20577"/>
          <ac:spMkLst>
            <pc:docMk/>
            <pc:sldMk cId="0" sldId="334"/>
            <ac:spMk id="20" creationId="{00000000-0000-0000-0000-000000000000}"/>
          </ac:spMkLst>
        </pc:spChg>
      </pc:sldChg>
      <pc:sldChg chg="modSp mod">
        <pc:chgData name="Audes Feitosa" userId="92476b2894f26070" providerId="LiveId" clId="{9727D1BC-7948-4008-9FF1-1A70EF6E09D0}" dt="2021-04-09T21:39:43.790" v="9" actId="20577"/>
        <pc:sldMkLst>
          <pc:docMk/>
          <pc:sldMk cId="0" sldId="1803"/>
        </pc:sldMkLst>
        <pc:spChg chg="mod">
          <ac:chgData name="Audes Feitosa" userId="92476b2894f26070" providerId="LiveId" clId="{9727D1BC-7948-4008-9FF1-1A70EF6E09D0}" dt="2021-04-09T21:39:39.219" v="6"/>
          <ac:spMkLst>
            <pc:docMk/>
            <pc:sldMk cId="0" sldId="1803"/>
            <ac:spMk id="14" creationId="{00000000-0000-0000-0000-000000000000}"/>
          </ac:spMkLst>
        </pc:spChg>
        <pc:spChg chg="mod">
          <ac:chgData name="Audes Feitosa" userId="92476b2894f26070" providerId="LiveId" clId="{9727D1BC-7948-4008-9FF1-1A70EF6E09D0}" dt="2021-04-09T21:39:43.790" v="9" actId="20577"/>
          <ac:spMkLst>
            <pc:docMk/>
            <pc:sldMk cId="0" sldId="1803"/>
            <ac:spMk id="22" creationId="{00000000-0000-0000-0000-000000000000}"/>
          </ac:spMkLst>
        </pc:spChg>
      </pc:sldChg>
      <pc:sldChg chg="modSp mod">
        <pc:chgData name="Audes Feitosa" userId="92476b2894f26070" providerId="LiveId" clId="{9727D1BC-7948-4008-9FF1-1A70EF6E09D0}" dt="2021-04-09T21:40:55.326" v="16" actId="14100"/>
        <pc:sldMkLst>
          <pc:docMk/>
          <pc:sldMk cId="0" sldId="1819"/>
        </pc:sldMkLst>
        <pc:spChg chg="mod">
          <ac:chgData name="Audes Feitosa" userId="92476b2894f26070" providerId="LiveId" clId="{9727D1BC-7948-4008-9FF1-1A70EF6E09D0}" dt="2021-04-09T21:40:45.542" v="15"/>
          <ac:spMkLst>
            <pc:docMk/>
            <pc:sldMk cId="0" sldId="1819"/>
            <ac:spMk id="14" creationId="{00000000-0000-0000-0000-000000000000}"/>
          </ac:spMkLst>
        </pc:spChg>
        <pc:spChg chg="mod">
          <ac:chgData name="Audes Feitosa" userId="92476b2894f26070" providerId="LiveId" clId="{9727D1BC-7948-4008-9FF1-1A70EF6E09D0}" dt="2021-04-09T21:40:55.326" v="16" actId="14100"/>
          <ac:spMkLst>
            <pc:docMk/>
            <pc:sldMk cId="0" sldId="1819"/>
            <ac:spMk id="22" creationId="{00000000-0000-0000-0000-000000000000}"/>
          </ac:spMkLst>
        </pc:spChg>
      </pc:sldChg>
      <pc:sldChg chg="addSp delSp modSp mod">
        <pc:chgData name="Audes Feitosa" userId="92476b2894f26070" providerId="LiveId" clId="{9727D1BC-7948-4008-9FF1-1A70EF6E09D0}" dt="2021-04-09T21:41:19.240" v="18"/>
        <pc:sldMkLst>
          <pc:docMk/>
          <pc:sldMk cId="1706138207" sldId="1820"/>
        </pc:sldMkLst>
        <pc:spChg chg="add mod">
          <ac:chgData name="Audes Feitosa" userId="92476b2894f26070" providerId="LiveId" clId="{9727D1BC-7948-4008-9FF1-1A70EF6E09D0}" dt="2021-04-09T21:41:19.240" v="18"/>
          <ac:spMkLst>
            <pc:docMk/>
            <pc:sldMk cId="1706138207" sldId="1820"/>
            <ac:spMk id="7" creationId="{F1FDFA7D-B73B-4860-B2F6-6F5460DA468E}"/>
          </ac:spMkLst>
        </pc:spChg>
        <pc:spChg chg="add mod">
          <ac:chgData name="Audes Feitosa" userId="92476b2894f26070" providerId="LiveId" clId="{9727D1BC-7948-4008-9FF1-1A70EF6E09D0}" dt="2021-04-09T21:41:19.240" v="18"/>
          <ac:spMkLst>
            <pc:docMk/>
            <pc:sldMk cId="1706138207" sldId="1820"/>
            <ac:spMk id="10" creationId="{12A2FB55-C5A8-4570-AF23-9573B5D22F77}"/>
          </ac:spMkLst>
        </pc:spChg>
        <pc:spChg chg="del">
          <ac:chgData name="Audes Feitosa" userId="92476b2894f26070" providerId="LiveId" clId="{9727D1BC-7948-4008-9FF1-1A70EF6E09D0}" dt="2021-04-09T21:41:17.835" v="17" actId="478"/>
          <ac:spMkLst>
            <pc:docMk/>
            <pc:sldMk cId="1706138207" sldId="1820"/>
            <ac:spMk id="14" creationId="{00000000-0000-0000-0000-000000000000}"/>
          </ac:spMkLst>
        </pc:spChg>
        <pc:spChg chg="del">
          <ac:chgData name="Audes Feitosa" userId="92476b2894f26070" providerId="LiveId" clId="{9727D1BC-7948-4008-9FF1-1A70EF6E09D0}" dt="2021-04-09T21:41:17.835" v="17" actId="478"/>
          <ac:spMkLst>
            <pc:docMk/>
            <pc:sldMk cId="1706138207" sldId="1820"/>
            <ac:spMk id="2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ADESÃO AO TRATAMENTO </a:t>
            </a:r>
          </a:p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ANTI-HIPERTENSIVO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48049" y="3957416"/>
            <a:ext cx="498312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Coordenador: Décio Mion Júnior </a:t>
            </a:r>
            <a:endParaRPr lang="pt-BR" sz="11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Coordenador adjunto: </a:t>
            </a:r>
            <a:r>
              <a:rPr lang="pt-BR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Giovanio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Vieira da Silva </a:t>
            </a:r>
            <a:endParaRPr lang="pt-BR" sz="11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Membros: </a:t>
            </a:r>
            <a:r>
              <a:rPr lang="pt-BR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Angela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Maria Geraldo </a:t>
            </a:r>
            <a:r>
              <a:rPr lang="pt-BR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Pierin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, Renault Mattos Ribeiro Junior e Vanildo Guimarães</a:t>
            </a:r>
            <a:endParaRPr lang="pt-B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96852"/>
            <a:ext cx="287516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1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17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ADESÃO Á TERAPIA MEDICAMENTOSA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2181282" y="603424"/>
            <a:ext cx="1034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VANTAGENS E DESVANTAGENS DOS VÁRIOS MODELOS DE AVALIAÇÃO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rcRect t="10176"/>
          <a:stretch>
            <a:fillRect/>
          </a:stretch>
        </p:blipFill>
        <p:spPr>
          <a:xfrm>
            <a:off x="1825942" y="1493520"/>
            <a:ext cx="8540115" cy="4624070"/>
          </a:xfrm>
          <a:prstGeom prst="rect">
            <a:avLst/>
          </a:prstGeom>
        </p:spPr>
      </p:pic>
      <p:sp>
        <p:nvSpPr>
          <p:cNvPr id="3" name="Retângulo: Cantos Arredondados 2"/>
          <p:cNvSpPr/>
          <p:nvPr/>
        </p:nvSpPr>
        <p:spPr>
          <a:xfrm>
            <a:off x="1825941" y="1348509"/>
            <a:ext cx="8540115" cy="4769081"/>
          </a:xfrm>
          <a:prstGeom prst="roundRect">
            <a:avLst>
              <a:gd name="adj" fmla="val 2710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4F666D61-1B84-47A7-81FE-11F43201A843}"/>
              </a:ext>
            </a:extLst>
          </p:cNvPr>
          <p:cNvSpPr txBox="1"/>
          <p:nvPr/>
        </p:nvSpPr>
        <p:spPr>
          <a:xfrm>
            <a:off x="147782" y="6250794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QUE INTERFEREM NA ADESÃO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6179127" y="654916"/>
            <a:ext cx="60950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AO TRATAMENTO ANTI-HIPERTENSIVO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10C3CB-E1E2-4609-BE0E-FFB4DE9E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68"/>
          <a:stretch/>
        </p:blipFill>
        <p:spPr>
          <a:xfrm>
            <a:off x="1325406" y="1097403"/>
            <a:ext cx="5001503" cy="4949893"/>
          </a:xfrm>
          <a:prstGeom prst="rect">
            <a:avLst/>
          </a:prstGeom>
        </p:spPr>
      </p:pic>
      <p:sp>
        <p:nvSpPr>
          <p:cNvPr id="9" name="CaixaDeTexto 7">
            <a:extLst>
              <a:ext uri="{FF2B5EF4-FFF2-40B4-BE49-F238E27FC236}">
                <a16:creationId xmlns:a16="http://schemas.microsoft.com/office/drawing/2014/main" id="{9164F250-3396-4110-BBA5-DB4BE90813F6}"/>
              </a:ext>
            </a:extLst>
          </p:cNvPr>
          <p:cNvSpPr txBox="1"/>
          <p:nvPr/>
        </p:nvSpPr>
        <p:spPr>
          <a:xfrm>
            <a:off x="147782" y="6250794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4FDE671-1168-4F61-983D-F4D19443E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689"/>
          <a:stretch/>
        </p:blipFill>
        <p:spPr>
          <a:xfrm>
            <a:off x="6179127" y="1692076"/>
            <a:ext cx="5001502" cy="261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DBEA1E-B029-45F5-89F1-EEE0C85E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130"/>
          <a:stretch/>
        </p:blipFill>
        <p:spPr>
          <a:xfrm>
            <a:off x="932873" y="1203256"/>
            <a:ext cx="5581429" cy="4595949"/>
          </a:xfrm>
          <a:prstGeom prst="rect">
            <a:avLst/>
          </a:prstGeom>
        </p:spPr>
      </p:pic>
      <p:sp>
        <p:nvSpPr>
          <p:cNvPr id="6" name="CaixaDeTexto 7">
            <a:extLst>
              <a:ext uri="{FF2B5EF4-FFF2-40B4-BE49-F238E27FC236}">
                <a16:creationId xmlns:a16="http://schemas.microsoft.com/office/drawing/2014/main" id="{16544A7D-3BD6-4DA7-9BD4-F480BB2F4FBB}"/>
              </a:ext>
            </a:extLst>
          </p:cNvPr>
          <p:cNvSpPr txBox="1"/>
          <p:nvPr/>
        </p:nvSpPr>
        <p:spPr>
          <a:xfrm>
            <a:off x="147782" y="6250794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84A9DFC-9E5C-4CFE-9481-7CA66E802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24" b="4143"/>
          <a:stretch/>
        </p:blipFill>
        <p:spPr>
          <a:xfrm>
            <a:off x="6419272" y="1807395"/>
            <a:ext cx="5581429" cy="1961042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F1FDFA7D-B73B-4860-B2F6-6F5460DA468E}"/>
              </a:ext>
            </a:extLst>
          </p:cNvPr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QUE INTERFEREM NA ADESÃO 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2A2FB55-C5A8-4570-AF23-9573B5D22F77}"/>
              </a:ext>
            </a:extLst>
          </p:cNvPr>
          <p:cNvSpPr txBox="1"/>
          <p:nvPr/>
        </p:nvSpPr>
        <p:spPr>
          <a:xfrm>
            <a:off x="6179127" y="654916"/>
            <a:ext cx="60950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AO TRATAMENTO ANTI-HIPERTENSIVO</a:t>
            </a:r>
          </a:p>
        </p:txBody>
      </p:sp>
    </p:spTree>
    <p:extLst>
      <p:ext uri="{BB962C8B-B14F-4D97-AF65-F5344CB8AC3E}">
        <p14:creationId xmlns:p14="http://schemas.microsoft.com/office/powerpoint/2010/main" val="17061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rcRect t="14589"/>
          <a:stretch>
            <a:fillRect/>
          </a:stretch>
        </p:blipFill>
        <p:spPr>
          <a:xfrm>
            <a:off x="395605" y="1755775"/>
            <a:ext cx="11362055" cy="3425190"/>
          </a:xfrm>
          <a:prstGeom prst="rect">
            <a:avLst/>
          </a:prstGeom>
        </p:spPr>
      </p:pic>
      <p:sp>
        <p:nvSpPr>
          <p:cNvPr id="4" name="CaixaDeTexto 7">
            <a:extLst>
              <a:ext uri="{FF2B5EF4-FFF2-40B4-BE49-F238E27FC236}">
                <a16:creationId xmlns:a16="http://schemas.microsoft.com/office/drawing/2014/main" id="{BA5B1225-DA41-4B4C-8EB0-F2E745254905}"/>
              </a:ext>
            </a:extLst>
          </p:cNvPr>
          <p:cNvSpPr txBox="1"/>
          <p:nvPr/>
        </p:nvSpPr>
        <p:spPr>
          <a:xfrm>
            <a:off x="147782" y="6250794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</a:t>
            </a:r>
            <a:r>
              <a:rPr lang="pt-BR" sz="800">
                <a:latin typeface="Montserrat Medium" panose="00000600000000000000" pitchFamily="2" charset="0"/>
                <a:cs typeface="Avenir LT Std 55 Roman" panose="020B0503020203020204" charset="0"/>
              </a:rPr>
              <a:t>, </a:t>
            </a:r>
          </a:p>
          <a:p>
            <a:r>
              <a:rPr lang="pt-BR" sz="800">
                <a:latin typeface="Montserrat Medium" panose="00000600000000000000" pitchFamily="2" charset="0"/>
                <a:cs typeface="Avenir LT Std 55 Roman" panose="020B0503020203020204" charset="0"/>
              </a:rPr>
              <a:t>Feitosa 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Montserrat Medium</vt:lpstr>
      <vt:lpstr>Montserrat</vt:lpstr>
      <vt:lpstr>Arial</vt:lpstr>
      <vt:lpstr>Montserrat SemiBold</vt:lpstr>
      <vt:lpstr>Montserrat ExtraBold</vt:lpstr>
      <vt:lpstr>Calibri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180</cp:revision>
  <dcterms:created xsi:type="dcterms:W3CDTF">2021-03-09T16:10:00Z</dcterms:created>
  <dcterms:modified xsi:type="dcterms:W3CDTF">2021-04-09T21:41:54Z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